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7" r:id="rId4"/>
    <p:sldId id="259" r:id="rId5"/>
    <p:sldId id="260" r:id="rId6"/>
    <p:sldId id="261" r:id="rId7"/>
    <p:sldId id="263" r:id="rId8"/>
    <p:sldId id="264" r:id="rId9"/>
    <p:sldId id="265" r:id="rId10"/>
    <p:sldId id="279" r:id="rId11"/>
    <p:sldId id="281" r:id="rId12"/>
    <p:sldId id="267" r:id="rId13"/>
    <p:sldId id="2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38"/>
    <p:restoredTop sz="94687"/>
  </p:normalViewPr>
  <p:slideViewPr>
    <p:cSldViewPr snapToGrid="0">
      <p:cViewPr>
        <p:scale>
          <a:sx n="107" d="100"/>
          <a:sy n="107" d="100"/>
        </p:scale>
        <p:origin x="144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03DAE-7E97-A23A-D5EA-450298887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492F2-76FD-8902-3E8F-1DFEE010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14395-BDE6-43B3-D144-F7DA7616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D4751-83F0-428F-1998-31F84F3DD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4540D-93E6-1C68-40AD-DE477F362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7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B52C-C7F3-918B-11C4-67CCC8C2E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60CA25-3534-4658-6F63-F443A2F4B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30A6E-1290-ED81-B652-74156791A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FDBBD-7921-C60D-18C4-A23B491B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CE9EC-D035-54A5-336D-09951260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8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E6132-6081-AF44-F7F3-70DD0129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09AE7-842E-0579-D4DC-351BE0D6B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EC0C4-B540-8E07-ACB2-CE062F53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4C14E-2DA0-E071-CE02-E796FC475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9F9AD4-851A-7732-7761-D7BB0438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9517-97CC-82CF-8BDC-B1F51281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8748-D6E1-CD3E-1013-AC67EC94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73A19-5F43-D6FD-8066-0F130D2F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55BE0-34E6-7E15-6EF8-B151C855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F1921-8C27-D404-319F-E88AC501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71F60-B674-F767-AFEF-F736F7E1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98B11-7F96-D34A-FAED-76BB7C5C1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64DF-0108-4961-45EB-08288BA29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D570B-4E38-92B3-1115-337366972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34567-C9A6-6593-B363-87ED8107F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8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F2EAF-FEB1-F321-4F65-3BB2B780D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427BE-AD22-C5E1-519E-C361496E63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C42F8-B272-A194-F17A-004682BC8C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EFDD6B-D522-583A-73DF-4F181013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40F1-C949-3591-2579-7F48183B2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9357-40D5-4313-50EA-B49EEAE2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C2C41-CF4C-CC47-9479-72533D30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C701CE-CC65-A8CE-2559-953BC1791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0DD2-3F7D-1991-E60A-DE70EE780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F0732-AA9C-A419-EAE6-04E003893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20F5DA-89C5-43A4-0656-AF3615A23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5CA6A2-0806-5B16-1316-5700B6D71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322A07-3B90-85BD-322B-4CE463E4C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0147D1-1F63-8DE5-B241-C3A9DAF8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2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09F2-541B-CB66-0313-F4B3CC56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24B625-B648-CEA0-3CA5-674009E3A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42CC8F-BFA7-B1BA-2589-EA9414B5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98F41-F0A8-10AF-7DA3-4A6AE25F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C0B43C-A78A-7350-E1E9-8D85B9785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69DFE4-8B4A-5B9C-BABB-4A4A818D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BBBC33-BF8E-BC68-13A2-73E2BCAA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7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823F6-ACF1-F98D-C20C-F6499F0A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3B6A-6906-C632-5026-D35A9856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E9717-7521-BEA8-FD5F-901CA67F4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B9B8F-5B44-3733-DDC1-C0968CD2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6906C9-3E0C-4B87-4E88-EE390EEFC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F27212-2D72-B48B-40E3-68946D5DA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88E0-74E5-144B-BE8A-24770DC30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C8E54E-43E8-4861-0C60-2035BA0D69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14D1E-FF6A-1646-B59F-43D1E705F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23B13-A900-1826-283D-1D5E36B2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DEC88-A80D-ED73-3BA5-F7B559D2F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45CCE3-7C6E-711D-86F5-97605FD0D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9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94484-30A4-A29E-CB0C-D29819591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2089-9A36-EA74-5584-02F3E845D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01E8D-6D25-BAC8-6F03-6A3534987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8FFF-74F0-F544-B953-990BD1180E6C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D91A6-ACA2-E229-F0CC-C780E3A007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38CF0-2ABA-E51B-FFDF-67538BC6A6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53151-57DE-F946-9CDC-E815DEB8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7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A848D5-0302-4C1E-72ED-76F7FF9B6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29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D80-575D-1ECB-8813-DACCD9E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kali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melibatkan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sudut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4F9F11-1808-7846-070E-50C1CD1A5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187" y="2141537"/>
            <a:ext cx="4323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3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ED4ACC-A51F-265F-5FD2-259BFB44A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57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6B4264-3416-776B-820C-312BB102C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6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ECD80-575D-1ECB-8813-DACCD9E0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Perhitungan</a:t>
            </a:r>
            <a:r>
              <a:rPr lang="en-US" b="1" dirty="0"/>
              <a:t> </a:t>
            </a:r>
            <a:r>
              <a:rPr lang="en-US" b="1" dirty="0" err="1"/>
              <a:t>hasil</a:t>
            </a:r>
            <a:r>
              <a:rPr lang="en-US" b="1" dirty="0"/>
              <a:t> kali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tanpa</a:t>
            </a:r>
            <a:r>
              <a:rPr lang="en-US" b="1" dirty="0"/>
              <a:t> </a:t>
            </a:r>
            <a:r>
              <a:rPr lang="en-US" b="1" dirty="0" err="1"/>
              <a:t>melibatkan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sudut</a:t>
            </a:r>
            <a:r>
              <a:rPr lang="en-US" b="1" dirty="0"/>
              <a:t> </a:t>
            </a:r>
            <a:r>
              <a:rPr lang="en-US" b="1" dirty="0" err="1"/>
              <a:t>antara</a:t>
            </a:r>
            <a:r>
              <a:rPr lang="en-US" b="1" dirty="0"/>
              <a:t> </a:t>
            </a:r>
            <a:r>
              <a:rPr lang="en-US" b="1" dirty="0" err="1"/>
              <a:t>kedua</a:t>
            </a:r>
            <a:r>
              <a:rPr lang="en-US" b="1" dirty="0"/>
              <a:t> </a:t>
            </a:r>
            <a:r>
              <a:rPr lang="en-US" b="1" dirty="0" err="1"/>
              <a:t>vektor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4F9F11-1808-7846-070E-50C1CD1A5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2187" y="2141537"/>
            <a:ext cx="43235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1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90B633-9A5C-1EF7-E90F-B0D703C35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4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21C83-3A42-D6A2-5D5B-D053BB3A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Hasil Kali </a:t>
            </a:r>
            <a:r>
              <a:rPr lang="en-US" b="1" dirty="0" err="1"/>
              <a:t>Dalam</a:t>
            </a:r>
            <a:r>
              <a:rPr lang="en-US" b="1" dirty="0"/>
              <a:t> (</a:t>
            </a:r>
            <a:r>
              <a:rPr lang="en-US" b="1" i="1" dirty="0"/>
              <a:t>Dot Product</a:t>
            </a:r>
            <a:r>
              <a:rPr lang="en-US" b="1" dirty="0"/>
              <a:t>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ADAC8C-3D1E-199A-CFF0-93120CE3FE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5250"/>
            <a:ext cx="5257800" cy="4127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264733-6A6A-791A-25F8-E89924DC5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70691"/>
            <a:ext cx="52578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F84EA8-09A9-3AF4-0B7B-3F7C726F91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2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4B1D0B-37E7-69D2-11A8-4112EAE5D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B7516A-7C91-53DA-B69A-2A3F4832E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6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8996B-0F6B-EE21-6C35-1987BBE9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A8E295-4F54-6056-3FF3-59851513A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79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A1422D-89A9-CCD7-A68C-98B769EF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51435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9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29</Words>
  <Application>Microsoft Macintosh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Hasil Kali Dalam (Dot Product)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Perhitungan hasil kali dalam tanpa melibatkan besar sudut antara kedua vektor</vt:lpstr>
      <vt:lpstr>PowerPoint Presentation</vt:lpstr>
      <vt:lpstr>PowerPoint Presentation</vt:lpstr>
      <vt:lpstr>Perhitungan hasil kali dalam tanpa melibatkan besar sudut antara kedua vektor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2023-06-22T00:57:20Z</dcterms:created>
  <dcterms:modified xsi:type="dcterms:W3CDTF">2025-06-12T04:55:24Z</dcterms:modified>
</cp:coreProperties>
</file>